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Southern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</a:t>
            </a:r>
            <a:r>
              <a:rPr lang="en-US" dirty="0" smtClean="0"/>
              <a:t>In 1634, Lord Baltimore was given a charter and started a new colony for Catholics called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</a:t>
            </a:r>
            <a:r>
              <a:rPr lang="en-US" sz="2400" dirty="0" smtClean="0"/>
              <a:t>New Jersey Colony</a:t>
            </a:r>
            <a:endParaRPr lang="en-US" sz="2400" dirty="0" smtClean="0"/>
          </a:p>
          <a:p>
            <a:r>
              <a:rPr lang="en-US" sz="2400" dirty="0"/>
              <a:t>3</a:t>
            </a:r>
            <a:r>
              <a:rPr lang="en-US" sz="2400" dirty="0" smtClean="0"/>
              <a:t>.  Maryland Colony</a:t>
            </a:r>
          </a:p>
          <a:p>
            <a:r>
              <a:rPr lang="en-US" sz="2400" dirty="0" smtClean="0"/>
              <a:t>4</a:t>
            </a:r>
            <a:r>
              <a:rPr lang="en-US" sz="2400" dirty="0" smtClean="0"/>
              <a:t>.  Georgia Colony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11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</a:t>
            </a:r>
            <a:r>
              <a:rPr lang="en-US" dirty="0" smtClean="0"/>
              <a:t>2 What </a:t>
            </a:r>
            <a:r>
              <a:rPr lang="en-US" dirty="0" smtClean="0"/>
              <a:t>are</a:t>
            </a:r>
            <a:r>
              <a:rPr lang="en-US" dirty="0" smtClean="0"/>
              <a:t> proprietors?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</a:t>
            </a:r>
            <a:r>
              <a:rPr lang="en-US" sz="2400" dirty="0" smtClean="0"/>
              <a:t>Men who owned all the land of a colony</a:t>
            </a:r>
          </a:p>
          <a:p>
            <a:r>
              <a:rPr lang="en-US" sz="2400" dirty="0" smtClean="0"/>
              <a:t>3. Men who worked on a farm</a:t>
            </a:r>
          </a:p>
          <a:p>
            <a:r>
              <a:rPr lang="en-US" sz="2400" dirty="0" smtClean="0"/>
              <a:t>4</a:t>
            </a:r>
            <a:r>
              <a:rPr lang="en-US" sz="2400" dirty="0" smtClean="0"/>
              <a:t>.  Men that work in the government.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101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 King George II liked the idea of starting the Georgia colony in 1732 because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 </a:t>
            </a:r>
            <a:r>
              <a:rPr lang="en-US" sz="2400" dirty="0" smtClean="0"/>
              <a:t>it was really warm</a:t>
            </a:r>
          </a:p>
          <a:p>
            <a:r>
              <a:rPr lang="en-US" sz="2400" dirty="0" smtClean="0"/>
              <a:t>3. it was a great place to find gold</a:t>
            </a:r>
          </a:p>
          <a:p>
            <a:r>
              <a:rPr lang="en-US" sz="2400" dirty="0" smtClean="0"/>
              <a:t>4.  it would separate the Carolinas from the Spanish and it would be a place to send English debtors.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3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The land in Georgia was good for growing corn, tobacco, rice, and 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  beans</a:t>
            </a:r>
          </a:p>
          <a:p>
            <a:r>
              <a:rPr lang="en-US" sz="2400" dirty="0" smtClean="0"/>
              <a:t>3</a:t>
            </a:r>
            <a:r>
              <a:rPr lang="en-US" sz="2400" dirty="0" smtClean="0"/>
              <a:t>. </a:t>
            </a:r>
            <a:r>
              <a:rPr lang="en-US" sz="2400" dirty="0"/>
              <a:t> </a:t>
            </a:r>
            <a:r>
              <a:rPr lang="en-US" sz="2400" dirty="0" smtClean="0"/>
              <a:t>watermelon</a:t>
            </a:r>
          </a:p>
          <a:p>
            <a:r>
              <a:rPr lang="en-US" sz="2400" dirty="0" smtClean="0"/>
              <a:t>4.</a:t>
            </a:r>
            <a:r>
              <a:rPr lang="en-US" sz="2400" dirty="0"/>
              <a:t> </a:t>
            </a:r>
            <a:r>
              <a:rPr lang="en-US" sz="2400" dirty="0" smtClean="0"/>
              <a:t> indigo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906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225</TotalTime>
  <Words>160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The Southern Colonies</vt:lpstr>
      <vt:lpstr>1-2 In 1634, Lord Baltimore was given a charter and started a new colony for Catholics called what?</vt:lpstr>
      <vt:lpstr>1-2 What are proprietors?</vt:lpstr>
      <vt:lpstr>3-4  King George II liked the idea of starting the Georgia colony in 1732 because why?</vt:lpstr>
      <vt:lpstr>3-4 The land in Georgia was good for growing corn, tobacco, rice, and ______.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European Settlements</dc:title>
  <dc:creator>Amanda VanderMeulen</dc:creator>
  <cp:lastModifiedBy>Amanda VanderMeulen</cp:lastModifiedBy>
  <cp:revision>24</cp:revision>
  <dcterms:created xsi:type="dcterms:W3CDTF">2014-01-26T17:59:42Z</dcterms:created>
  <dcterms:modified xsi:type="dcterms:W3CDTF">2014-01-29T20:09:27Z</dcterms:modified>
</cp:coreProperties>
</file>