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New England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In 1630, what group of English people started the colony of </a:t>
            </a:r>
            <a:r>
              <a:rPr lang="en-US" dirty="0" err="1" smtClean="0"/>
              <a:t>Massauchusetts</a:t>
            </a:r>
            <a:r>
              <a:rPr lang="en-US" dirty="0" smtClean="0"/>
              <a:t> Bay, later known as Massachusetts?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 The Pilgrims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  </a:t>
            </a:r>
            <a:r>
              <a:rPr lang="en-US" sz="2400" dirty="0" smtClean="0"/>
              <a:t>The French</a:t>
            </a:r>
          </a:p>
          <a:p>
            <a:r>
              <a:rPr lang="en-US" sz="2400" dirty="0"/>
              <a:t>4</a:t>
            </a:r>
            <a:r>
              <a:rPr lang="en-US" sz="2400" dirty="0" smtClean="0"/>
              <a:t>.  </a:t>
            </a:r>
            <a:r>
              <a:rPr lang="en-US" sz="2400" dirty="0" smtClean="0"/>
              <a:t>The Puritans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11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This man was a lawyer and named the first governor of the Puritans?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 John Smith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  John Winthrop</a:t>
            </a:r>
          </a:p>
          <a:p>
            <a:r>
              <a:rPr lang="en-US" sz="2400" dirty="0"/>
              <a:t>4</a:t>
            </a:r>
            <a:r>
              <a:rPr lang="en-US" sz="2400" dirty="0" smtClean="0"/>
              <a:t>.  John Rolfe</a:t>
            </a:r>
          </a:p>
        </p:txBody>
      </p:sp>
    </p:spTree>
    <p:extLst>
      <p:ext uri="{BB962C8B-B14F-4D97-AF65-F5344CB8AC3E}">
        <p14:creationId xmlns:p14="http://schemas.microsoft.com/office/powerpoint/2010/main" val="271014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All men signed a covenant, promising their family would do what?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 live by the rules of the Puritan church.</a:t>
            </a:r>
          </a:p>
          <a:p>
            <a:r>
              <a:rPr lang="en-US" sz="2400" dirty="0" smtClean="0"/>
              <a:t>3.  work 2 days a week at the local farm.</a:t>
            </a:r>
          </a:p>
          <a:p>
            <a:r>
              <a:rPr lang="en-US" sz="2400" dirty="0" smtClean="0"/>
              <a:t>4.  fight against Native Americans.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3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Puritans believed that the success of the colony was a result of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  their skill as house builders.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 </a:t>
            </a:r>
            <a:r>
              <a:rPr lang="en-US" sz="2400" dirty="0"/>
              <a:t> </a:t>
            </a:r>
            <a:r>
              <a:rPr lang="en-US" sz="2400" dirty="0" smtClean="0"/>
              <a:t>their education.</a:t>
            </a:r>
          </a:p>
          <a:p>
            <a:r>
              <a:rPr lang="en-US" sz="2400" dirty="0" smtClean="0"/>
              <a:t>4.</a:t>
            </a:r>
            <a:r>
              <a:rPr lang="en-US" sz="2400" dirty="0"/>
              <a:t> </a:t>
            </a:r>
            <a:r>
              <a:rPr lang="en-US" sz="2400" dirty="0" smtClean="0"/>
              <a:t> their belief in God and the Bible.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90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 Why was education so important to the Puritans?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  They believed everyone should be able to do math to run a business.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  They believed everyone should be able to read the Bible.</a:t>
            </a:r>
          </a:p>
          <a:p>
            <a:r>
              <a:rPr lang="en-US" sz="2400" dirty="0" smtClean="0"/>
              <a:t>4.  They needed people to become doctors.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224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21763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5-6 Roger Williams left the Massachusetts Bay colony because they wouldn’t tolerate different religious beliefs and founded Providence in what colony?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63460"/>
            <a:ext cx="7315200" cy="3539527"/>
          </a:xfrm>
        </p:spPr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 Vermont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  Rhode Island</a:t>
            </a:r>
          </a:p>
          <a:p>
            <a:r>
              <a:rPr lang="en-US" sz="2400" dirty="0"/>
              <a:t>4</a:t>
            </a:r>
            <a:r>
              <a:rPr lang="en-US" sz="2400" dirty="0" smtClean="0"/>
              <a:t>.  Connecticut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221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5-6 In 1636, this Puritan minister left Massachusetts because he believed churches should be independent and choose their own leaders?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2.  John Winthrop</a:t>
            </a:r>
            <a:endParaRPr lang="en-US" sz="2400" dirty="0"/>
          </a:p>
          <a:p>
            <a:r>
              <a:rPr lang="en-US" sz="2400" dirty="0" smtClean="0"/>
              <a:t>3.  Christopher Columbus</a:t>
            </a:r>
          </a:p>
          <a:p>
            <a:r>
              <a:rPr lang="en-US" sz="2400" dirty="0"/>
              <a:t>4</a:t>
            </a:r>
            <a:r>
              <a:rPr lang="en-US" sz="2400" dirty="0" smtClean="0"/>
              <a:t>.  Thomas Hooker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649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5-6  The defeat of the Native Americans in this war in 1676 ended strong Native American resistance to colonial growth in New England.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  Pequot War</a:t>
            </a:r>
          </a:p>
          <a:p>
            <a:r>
              <a:rPr lang="en-US" sz="2400" dirty="0" smtClean="0"/>
              <a:t>3.  King Phillip’s War</a:t>
            </a:r>
          </a:p>
          <a:p>
            <a:r>
              <a:rPr lang="en-US" sz="2400" dirty="0"/>
              <a:t>4</a:t>
            </a:r>
            <a:r>
              <a:rPr lang="en-US" sz="2400" dirty="0" smtClean="0"/>
              <a:t>.  French War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9308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175</TotalTime>
  <Words>316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The New England Colonies</vt:lpstr>
      <vt:lpstr>1-2 In 1630, what group of English people started the colony of Massauchusetts Bay, later known as Massachusetts?</vt:lpstr>
      <vt:lpstr>1-2 This man was a lawyer and named the first governor of the Puritans?</vt:lpstr>
      <vt:lpstr>3-4 All men signed a covenant, promising their family would do what? </vt:lpstr>
      <vt:lpstr>3-4 Puritans believed that the success of the colony was a result of what?</vt:lpstr>
      <vt:lpstr>3-4  Why was education so important to the Puritans?</vt:lpstr>
      <vt:lpstr>5-6 Roger Williams left the Massachusetts Bay colony because they wouldn’t tolerate different religious beliefs and founded Providence in what colony?</vt:lpstr>
      <vt:lpstr>5-6 In 1636, this Puritan minister left Massachusetts because he believed churches should be independent and choose their own leaders?</vt:lpstr>
      <vt:lpstr>5-6  The defeat of the Native Americans in this war in 1676 ended strong Native American resistance to colonial growth in New England.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European Settlements</dc:title>
  <dc:creator>Amanda VanderMeulen</dc:creator>
  <cp:lastModifiedBy>Amanda VanderMeulen</cp:lastModifiedBy>
  <cp:revision>20</cp:revision>
  <dcterms:created xsi:type="dcterms:W3CDTF">2014-01-26T17:59:42Z</dcterms:created>
  <dcterms:modified xsi:type="dcterms:W3CDTF">2014-01-29T19:49:25Z</dcterms:modified>
</cp:coreProperties>
</file>