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</a:t>
            </a:r>
            <a:r>
              <a:rPr lang="en-US" dirty="0" smtClean="0"/>
              <a:t>In 1664, the Dutch colony of New Amsterdam was lost to the English without firing a shot and was renamed what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The New Jersey Colony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The New Hampshire Colony</a:t>
            </a:r>
            <a:endParaRPr lang="en-US" sz="2400" dirty="0" smtClean="0"/>
          </a:p>
          <a:p>
            <a:r>
              <a:rPr lang="en-US" sz="2400" dirty="0"/>
              <a:t>4</a:t>
            </a:r>
            <a:r>
              <a:rPr lang="en-US" sz="2400" dirty="0" smtClean="0"/>
              <a:t>.  </a:t>
            </a:r>
            <a:r>
              <a:rPr lang="en-US" sz="2400" dirty="0" smtClean="0"/>
              <a:t>The New York Colony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</a:t>
            </a:r>
            <a:r>
              <a:rPr lang="en-US" dirty="0" smtClean="0"/>
              <a:t>2 What Religious group from England believed people should be treated fairly, were against </a:t>
            </a:r>
            <a:r>
              <a:rPr lang="en-US" dirty="0" err="1" smtClean="0"/>
              <a:t>stavery</a:t>
            </a:r>
            <a:r>
              <a:rPr lang="en-US" dirty="0" smtClean="0"/>
              <a:t>, and most believed Native Americans should be respected?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Puritans</a:t>
            </a:r>
            <a:endParaRPr lang="en-US" sz="2400" dirty="0" smtClean="0"/>
          </a:p>
          <a:p>
            <a:r>
              <a:rPr lang="en-US" sz="2400" dirty="0"/>
              <a:t>3</a:t>
            </a:r>
            <a:r>
              <a:rPr lang="en-US" sz="2400" dirty="0" smtClean="0"/>
              <a:t>.  Pilgrims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</a:t>
            </a:r>
            <a:r>
              <a:rPr lang="en-US" sz="2400" dirty="0" smtClean="0"/>
              <a:t>Quakers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 In 1682, William Penn bought land from this group of Native Americans and started the colony of Pennsylvania, his settlement was Philadelphia 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 John Winthrop</a:t>
            </a:r>
            <a:endParaRPr lang="en-US" sz="2400" dirty="0" smtClean="0"/>
          </a:p>
          <a:p>
            <a:r>
              <a:rPr lang="en-US" sz="2400" dirty="0" smtClean="0"/>
              <a:t>3.  </a:t>
            </a:r>
            <a:r>
              <a:rPr lang="en-US" sz="2400" dirty="0" smtClean="0"/>
              <a:t>William Penn</a:t>
            </a:r>
          </a:p>
          <a:p>
            <a:r>
              <a:rPr lang="en-US" sz="2400" dirty="0" smtClean="0"/>
              <a:t>4.  Robert Pencil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Since the land was so good </a:t>
            </a:r>
            <a:r>
              <a:rPr lang="en-US" dirty="0" smtClean="0"/>
              <a:t>for growing things, </a:t>
            </a:r>
            <a:r>
              <a:rPr lang="en-US" dirty="0" smtClean="0"/>
              <a:t> the middle colonies became known as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the cash crop mecca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</a:t>
            </a: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en-US" sz="2400" dirty="0" smtClean="0"/>
              <a:t>he super soil land.</a:t>
            </a:r>
          </a:p>
          <a:p>
            <a:r>
              <a:rPr lang="en-US" sz="2400" dirty="0" smtClean="0"/>
              <a:t>4.</a:t>
            </a:r>
            <a:r>
              <a:rPr lang="en-US" sz="2400" dirty="0"/>
              <a:t> </a:t>
            </a:r>
            <a:r>
              <a:rPr lang="en-US" sz="2400" dirty="0" smtClean="0"/>
              <a:t> the breadbasket of the colonies.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</a:t>
            </a:r>
            <a:r>
              <a:rPr lang="en-US" dirty="0" smtClean="0"/>
              <a:t>  By the early 1700s many Germans had immigrated to the middle Colonies to become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  Fishermen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Farmers</a:t>
            </a:r>
          </a:p>
          <a:p>
            <a:r>
              <a:rPr lang="en-US" sz="2400" dirty="0" smtClean="0"/>
              <a:t>4.  Builders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24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203</TotalTime>
  <Words>196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The Middle Colonies</vt:lpstr>
      <vt:lpstr>1-2 In 1664, the Dutch colony of New Amsterdam was lost to the English without firing a shot and was renamed what ?</vt:lpstr>
      <vt:lpstr>1-2 What Religious group from England believed people should be treated fairly, were against stavery, and most believed Native Americans should be respected?</vt:lpstr>
      <vt:lpstr>1-2  In 1682, William Penn bought land from this group of Native Americans and started the colony of Pennsylvania, his settlement was Philadelphia ? </vt:lpstr>
      <vt:lpstr>3-4 Since the land was so good for growing things,  the middle colonies became known as what?</vt:lpstr>
      <vt:lpstr>3-4  By the early 1700s many Germans had immigrated to the middle Colonies to become what?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22</cp:revision>
  <dcterms:created xsi:type="dcterms:W3CDTF">2014-01-26T17:59:42Z</dcterms:created>
  <dcterms:modified xsi:type="dcterms:W3CDTF">2014-01-29T19:47:58Z</dcterms:modified>
</cp:coreProperties>
</file>