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Search for a Northwest Passage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8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Northwest Passage that explorers from </a:t>
            </a:r>
            <a:r>
              <a:rPr lang="en-US" dirty="0" err="1" smtClean="0"/>
              <a:t>Enland</a:t>
            </a:r>
            <a:r>
              <a:rPr lang="en-US" dirty="0" smtClean="0"/>
              <a:t>, France, and the Netherlands looking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A passage to a city of gold.</a:t>
            </a:r>
          </a:p>
          <a:p>
            <a:r>
              <a:rPr lang="en-US" sz="2400" dirty="0" smtClean="0"/>
              <a:t>2.  A passage to surprise attack Spanish </a:t>
            </a:r>
            <a:r>
              <a:rPr lang="en-US" sz="2400" dirty="0" err="1" smtClean="0"/>
              <a:t>encomiendas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3.  A water route through North America to Asia.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11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Since Europe’s rulers were not always willing to pay for costly expeditions what private company did merchants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The Dutch East India Company</a:t>
            </a:r>
          </a:p>
          <a:p>
            <a:r>
              <a:rPr lang="en-US" sz="2400" dirty="0" smtClean="0"/>
              <a:t>2.  The Northwest English Company</a:t>
            </a:r>
          </a:p>
          <a:p>
            <a:r>
              <a:rPr lang="en-US" sz="2400" dirty="0" smtClean="0"/>
              <a:t>3.  The West Indie French Company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014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1609 Henry Hudson was disappointed when the “great river” became narrowed and shallower,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He didn’t want to damage his ship.</a:t>
            </a:r>
          </a:p>
          <a:p>
            <a:r>
              <a:rPr lang="en-US" sz="2400" dirty="0" smtClean="0"/>
              <a:t>2. He was not able to catch as many fish.</a:t>
            </a:r>
          </a:p>
          <a:p>
            <a:r>
              <a:rPr lang="en-US" sz="2400" dirty="0" smtClean="0"/>
              <a:t>3.  He realized it was not the Northwest Passage.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3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the search for the Northwest passage make possible for England, France, and the Netherlands?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It enabled them to claim land and establish colonies in North America.</a:t>
            </a:r>
          </a:p>
          <a:p>
            <a:r>
              <a:rPr lang="en-US" sz="2400" dirty="0" smtClean="0"/>
              <a:t>2.  It allowed them to find gold.</a:t>
            </a:r>
          </a:p>
          <a:p>
            <a:r>
              <a:rPr lang="en-US" sz="2400" dirty="0" smtClean="0"/>
              <a:t>3.  It enabled them to capture Native Americans.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906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48</TotalTime>
  <Words>201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The Search for a Northwest Passage</vt:lpstr>
      <vt:lpstr>What was the Northwest Passage that explorers from Enland, France, and the Netherlands looking for?</vt:lpstr>
      <vt:lpstr>Since Europe’s rulers were not always willing to pay for costly expeditions what private company did merchants form?</vt:lpstr>
      <vt:lpstr>In 1609 Henry Hudson was disappointed when the “great river” became narrowed and shallower, why?</vt:lpstr>
      <vt:lpstr>What did the search for the Northwest passage make possible for England, France, and the Netherlands?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European Settlements</dc:title>
  <dc:creator>Amanda VanderMeulen</dc:creator>
  <cp:lastModifiedBy>Amanda VanderMeulen</cp:lastModifiedBy>
  <cp:revision>7</cp:revision>
  <dcterms:created xsi:type="dcterms:W3CDTF">2014-01-26T17:59:42Z</dcterms:created>
  <dcterms:modified xsi:type="dcterms:W3CDTF">2014-01-26T18:48:26Z</dcterms:modified>
</cp:coreProperties>
</file>