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23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FB8C9E0-4F19-4D48-A24A-3042762D6832}" type="datetimeFigureOut">
              <a:rPr lang="en-US" smtClean="0"/>
              <a:t>1/26/14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5269BB5-FF42-0A4B-A084-9D66603611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Plymouth Colony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86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</a:t>
            </a:r>
            <a:r>
              <a:rPr lang="en-US" dirty="0" smtClean="0"/>
              <a:t>Who were the Protestants and what did they become known as in the Americas?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They were people that came to America for jobs, known as blue collar workers.</a:t>
            </a:r>
          </a:p>
          <a:p>
            <a:r>
              <a:rPr lang="en-US" sz="2400" dirty="0" smtClean="0"/>
              <a:t>2.  They were people that left the Roman Catholic Church to set up another Christian church, known as the Pilgrims.</a:t>
            </a:r>
          </a:p>
          <a:p>
            <a:r>
              <a:rPr lang="en-US" sz="2400" dirty="0" smtClean="0"/>
              <a:t>3.  They were people that came to America to escape from the war in Spain, known as </a:t>
            </a:r>
            <a:r>
              <a:rPr lang="en-US" sz="2400" smtClean="0"/>
              <a:t>share croppers.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4115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In 1620, King James I of England allowed the Pilgrims to settle in Virginia, but a storm blew them off course to land where and what did they call their colony?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</a:t>
            </a:r>
            <a:r>
              <a:rPr lang="en-US" sz="2400" dirty="0" smtClean="0"/>
              <a:t>Cape Cod in what is present day New England, they called it Plymouth</a:t>
            </a:r>
          </a:p>
          <a:p>
            <a:r>
              <a:rPr lang="en-US" sz="2400" dirty="0" smtClean="0"/>
              <a:t>2</a:t>
            </a:r>
            <a:r>
              <a:rPr lang="en-US" sz="2400" dirty="0" smtClean="0"/>
              <a:t>.  </a:t>
            </a:r>
            <a:r>
              <a:rPr lang="en-US" sz="2400" dirty="0" smtClean="0"/>
              <a:t>New York Harbor in present day New York, they called it New Jersey.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 </a:t>
            </a:r>
            <a:r>
              <a:rPr lang="en-US" sz="2400" dirty="0" smtClean="0"/>
              <a:t>The Chesapeake Bay in present day Virginia, they called it Jamestown.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014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 </a:t>
            </a:r>
            <a:r>
              <a:rPr lang="en-US" dirty="0" smtClean="0"/>
              <a:t>This was an agreement that served as a form of government for the Pilgrims.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</a:t>
            </a:r>
            <a:r>
              <a:rPr lang="en-US" sz="2400" dirty="0" smtClean="0"/>
              <a:t>Thanksgiving Act</a:t>
            </a:r>
          </a:p>
          <a:p>
            <a:r>
              <a:rPr lang="en-US" sz="2400" dirty="0" smtClean="0"/>
              <a:t> 2</a:t>
            </a:r>
            <a:r>
              <a:rPr lang="en-US" sz="2400" dirty="0" smtClean="0"/>
              <a:t>. </a:t>
            </a:r>
            <a:r>
              <a:rPr lang="en-US" sz="2400" dirty="0" smtClean="0"/>
              <a:t>Mayflower Compact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</a:t>
            </a:r>
            <a:r>
              <a:rPr lang="en-US" sz="2400" dirty="0" smtClean="0"/>
              <a:t>Pilgrim Compromise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3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What Native Americans did the Pilgrims meet first?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</a:t>
            </a:r>
            <a:r>
              <a:rPr lang="en-US" sz="2400" dirty="0" err="1" smtClean="0"/>
              <a:t>Iroquios</a:t>
            </a:r>
            <a:endParaRPr lang="en-US" sz="2400" dirty="0" smtClean="0"/>
          </a:p>
          <a:p>
            <a:r>
              <a:rPr lang="en-US" sz="2400" dirty="0" smtClean="0"/>
              <a:t>2.  </a:t>
            </a:r>
            <a:r>
              <a:rPr lang="en-US" sz="2400" dirty="0" smtClean="0"/>
              <a:t>Powhatan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 </a:t>
            </a:r>
            <a:r>
              <a:rPr lang="en-US" sz="2400" dirty="0" smtClean="0"/>
              <a:t>Wampanoag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690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 Who was elected leader of the Pilgrims after the governor died?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</a:t>
            </a:r>
            <a:r>
              <a:rPr lang="en-US" sz="2400" dirty="0" smtClean="0"/>
              <a:t>John Rolfe</a:t>
            </a:r>
          </a:p>
          <a:p>
            <a:r>
              <a:rPr lang="en-US" sz="2400" dirty="0" smtClean="0"/>
              <a:t>2</a:t>
            </a:r>
            <a:r>
              <a:rPr lang="en-US" sz="2400" dirty="0" smtClean="0"/>
              <a:t>.  </a:t>
            </a:r>
            <a:r>
              <a:rPr lang="en-US" sz="2400" dirty="0" smtClean="0"/>
              <a:t>William Wallace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 </a:t>
            </a:r>
            <a:r>
              <a:rPr lang="en-US" sz="2400" dirty="0" smtClean="0"/>
              <a:t>William Bradford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224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  This Native American decided to live with the Pilgrims and taught them to plant corn using fish and trap animals to eat better.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</a:t>
            </a:r>
            <a:r>
              <a:rPr lang="en-US" sz="2400" dirty="0" smtClean="0"/>
              <a:t>Pocahontas</a:t>
            </a:r>
            <a:endParaRPr lang="en-US" sz="2400" dirty="0" smtClean="0"/>
          </a:p>
          <a:p>
            <a:r>
              <a:rPr lang="en-US" sz="2400" dirty="0" smtClean="0"/>
              <a:t>2.  </a:t>
            </a:r>
            <a:r>
              <a:rPr lang="en-US" sz="2400" dirty="0" smtClean="0"/>
              <a:t>Squanto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 </a:t>
            </a:r>
            <a:r>
              <a:rPr lang="en-US" sz="2400" dirty="0" err="1" smtClean="0"/>
              <a:t>Someset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221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</a:t>
            </a:r>
            <a:r>
              <a:rPr lang="en-US" dirty="0"/>
              <a:t> </a:t>
            </a:r>
            <a:r>
              <a:rPr lang="en-US" dirty="0" smtClean="0"/>
              <a:t> In autumn of 1621, the Pilgrims invited Massasoit and the Native Americans to a great feast, it would later be thought of as the first what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1. </a:t>
            </a:r>
            <a:r>
              <a:rPr lang="en-US" sz="2400" dirty="0" smtClean="0"/>
              <a:t>Thanksgiving Day</a:t>
            </a:r>
          </a:p>
          <a:p>
            <a:r>
              <a:rPr lang="en-US" sz="2400" dirty="0" smtClean="0"/>
              <a:t>2</a:t>
            </a:r>
            <a:r>
              <a:rPr lang="en-US" sz="2400" dirty="0" smtClean="0"/>
              <a:t>.  </a:t>
            </a:r>
            <a:r>
              <a:rPr lang="en-US" sz="2400" dirty="0" smtClean="0"/>
              <a:t>Halloween</a:t>
            </a:r>
          </a:p>
          <a:p>
            <a:r>
              <a:rPr lang="en-US" sz="2400" dirty="0" smtClean="0"/>
              <a:t>3</a:t>
            </a:r>
            <a:r>
              <a:rPr lang="en-US" sz="2400" dirty="0" smtClean="0"/>
              <a:t>.  </a:t>
            </a:r>
            <a:r>
              <a:rPr lang="en-US" sz="2400" dirty="0" smtClean="0"/>
              <a:t>Governors Day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6491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  What happened between the Pilgrims and Wampanoag as the English took over more and more land?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1.  They taught each other how to hunt.</a:t>
            </a:r>
          </a:p>
          <a:p>
            <a:r>
              <a:rPr lang="en-US" sz="2400" dirty="0" smtClean="0"/>
              <a:t>2.  They taught each other how to build new houses.</a:t>
            </a:r>
          </a:p>
          <a:p>
            <a:r>
              <a:rPr lang="en-US" sz="2400" dirty="0" smtClean="0"/>
              <a:t>3.  They became </a:t>
            </a:r>
            <a:r>
              <a:rPr lang="en-US" sz="2400" smtClean="0"/>
              <a:t>bitter enemies.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968910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206</TotalTime>
  <Words>363</Words>
  <Application>Microsoft Macintosh PowerPoint</Application>
  <PresentationFormat>On-screen Show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The Plymouth Colony</vt:lpstr>
      <vt:lpstr>1 Who were the Protestants and what did they become known as in the Americas?</vt:lpstr>
      <vt:lpstr>1 In 1620, King James I of England allowed the Pilgrims to settle in Virginia, but a storm blew them off course to land where and what did they call their colony?</vt:lpstr>
      <vt:lpstr>1 This was an agreement that served as a form of government for the Pilgrims.</vt:lpstr>
      <vt:lpstr>2 What Native Americans did the Pilgrims meet first?</vt:lpstr>
      <vt:lpstr>2  Who was elected leader of the Pilgrims after the governor died?</vt:lpstr>
      <vt:lpstr>2   This Native American decided to live with the Pilgrims and taught them to plant corn using fish and trap animals to eat better.</vt:lpstr>
      <vt:lpstr>3  In autumn of 1621, the Pilgrims invited Massasoit and the Native Americans to a great feast, it would later be thought of as the first what?</vt:lpstr>
      <vt:lpstr>3  What happened between the Pilgrims and Wampanoag as the English took over more and more land?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European Settlements</dc:title>
  <dc:creator>Amanda VanderMeulen</dc:creator>
  <cp:lastModifiedBy>Amanda VanderMeulen</cp:lastModifiedBy>
  <cp:revision>21</cp:revision>
  <dcterms:created xsi:type="dcterms:W3CDTF">2014-01-26T17:59:42Z</dcterms:created>
  <dcterms:modified xsi:type="dcterms:W3CDTF">2014-01-27T01:24:15Z</dcterms:modified>
</cp:coreProperties>
</file>