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54" d="100"/>
          <a:sy n="54" d="100"/>
        </p:scale>
        <p:origin x="-239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6624"/>
            <a:ext cx="7315200" cy="259502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166530"/>
            <a:ext cx="7315200" cy="1144632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8C9E0-4F19-4D48-A24A-3042762D6832}" type="datetimeFigureOut">
              <a:rPr lang="en-US" smtClean="0"/>
              <a:t>1/26/14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8C9E0-4F19-4D48-A24A-3042762D6832}" type="datetimeFigureOut">
              <a:rPr lang="en-US" smtClean="0"/>
              <a:t>1/26/14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69BB5-FF42-0A4B-A084-9D66603611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8400" y="1826709"/>
            <a:ext cx="1492499" cy="448445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4524" y="1826709"/>
            <a:ext cx="5241476" cy="448445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8C9E0-4F19-4D48-A24A-3042762D6832}" type="datetimeFigureOut">
              <a:rPr lang="en-US" smtClean="0"/>
              <a:t>1/26/14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69BB5-FF42-0A4B-A084-9D66603611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8C9E0-4F19-4D48-A24A-3042762D6832}" type="datetimeFigureOut">
              <a:rPr lang="en-US" smtClean="0"/>
              <a:t>1/26/14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69BB5-FF42-0A4B-A084-9D66603611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17572"/>
            <a:ext cx="731520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865097"/>
            <a:ext cx="73152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8C9E0-4F19-4D48-A24A-3042762D6832}" type="datetimeFigureOut">
              <a:rPr lang="en-US" smtClean="0"/>
              <a:t>1/26/14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69BB5-FF42-0A4B-A084-9D66603611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8C9E0-4F19-4D48-A24A-3042762D6832}" type="datetimeFigureOut">
              <a:rPr lang="en-US" smtClean="0"/>
              <a:t>1/26/14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69BB5-FF42-0A4B-A084-9D666036111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743200"/>
            <a:ext cx="3566160" cy="35935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2743200"/>
            <a:ext cx="3566160" cy="35956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348" y="2743200"/>
            <a:ext cx="336499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2743200"/>
            <a:ext cx="336206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8C9E0-4F19-4D48-A24A-3042762D6832}" type="datetimeFigureOut">
              <a:rPr lang="en-US" smtClean="0"/>
              <a:t>1/26/14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69BB5-FF42-0A4B-A084-9D666036111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14400" y="3383280"/>
            <a:ext cx="356616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7" y="3383280"/>
            <a:ext cx="356616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8C9E0-4F19-4D48-A24A-3042762D6832}" type="datetimeFigureOut">
              <a:rPr lang="en-US" smtClean="0"/>
              <a:t>1/26/14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69BB5-FF42-0A4B-A084-9D66603611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8C9E0-4F19-4D48-A24A-3042762D6832}" type="datetimeFigureOut">
              <a:rPr lang="en-US" smtClean="0"/>
              <a:t>1/26/14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69BB5-FF42-0A4B-A084-9D66603611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5362"/>
            <a:ext cx="2950936" cy="2173015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752" y="1826709"/>
            <a:ext cx="4207848" cy="4476614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61095"/>
            <a:ext cx="2950936" cy="2245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8C9E0-4F19-4D48-A24A-3042762D6832}" type="datetimeFigureOut">
              <a:rPr lang="en-US" smtClean="0"/>
              <a:t>1/26/14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69BB5-FF42-0A4B-A084-9D66603611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8800"/>
            <a:ext cx="2953512" cy="2176272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2286000"/>
            <a:ext cx="4038600" cy="33528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59936"/>
            <a:ext cx="2953512" cy="22494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8C9E0-4F19-4D48-A24A-3042762D6832}" type="datetimeFigureOut">
              <a:rPr lang="en-US" smtClean="0"/>
              <a:t>1/26/14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69BB5-FF42-0A4B-A084-9D66603611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435268" y="573807"/>
            <a:ext cx="86236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569419" y="573807"/>
            <a:ext cx="576072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769833"/>
            <a:ext cx="7315200" cy="3539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07690" y="548797"/>
            <a:ext cx="1189132" cy="297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fld id="{3FB8C9E0-4F19-4D48-A24A-3042762D6832}" type="datetimeFigureOut">
              <a:rPr lang="en-US" smtClean="0"/>
              <a:t>1/26/14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4415" y="548797"/>
            <a:ext cx="941203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95269BB5-FF42-0A4B-A084-9D6660361118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0" r:id="rId1"/>
    <p:sldLayoutId id="2147483731" r:id="rId2"/>
    <p:sldLayoutId id="2147483732" r:id="rId3"/>
    <p:sldLayoutId id="2147483733" r:id="rId4"/>
    <p:sldLayoutId id="2147483734" r:id="rId5"/>
    <p:sldLayoutId id="2147483735" r:id="rId6"/>
    <p:sldLayoutId id="2147483736" r:id="rId7"/>
    <p:sldLayoutId id="2147483737" r:id="rId8"/>
    <p:sldLayoutId id="2147483738" r:id="rId9"/>
    <p:sldLayoutId id="2147483739" r:id="rId10"/>
    <p:sldLayoutId id="2147483740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Jamestown Colony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Lesson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71866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3-4  In 1619, many English newcomers and some Africans came to Virginia as indentured servants?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1.  Slaves</a:t>
            </a:r>
          </a:p>
          <a:p>
            <a:r>
              <a:rPr lang="en-US" sz="2400" dirty="0" smtClean="0"/>
              <a:t>2.  Indentured servants</a:t>
            </a:r>
          </a:p>
          <a:p>
            <a:r>
              <a:rPr lang="en-US" sz="2400" dirty="0" smtClean="0"/>
              <a:t>3.  Prisoners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870174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3-4 By 1661, most Africans in Virginia were ______.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1.  Slaves</a:t>
            </a:r>
          </a:p>
          <a:p>
            <a:r>
              <a:rPr lang="en-US" sz="2400" dirty="0" smtClean="0"/>
              <a:t>2.  Indentured servants</a:t>
            </a:r>
          </a:p>
          <a:p>
            <a:r>
              <a:rPr lang="en-US" sz="2400" dirty="0" smtClean="0"/>
              <a:t>3.  Merchants (business owners)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797972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3-4 In 1619, two major events helped Virginia grow, what were they?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1.  The king came to visit Jamestown and he brought supplies for building houses.</a:t>
            </a:r>
          </a:p>
          <a:p>
            <a:r>
              <a:rPr lang="en-US" sz="2400" dirty="0" smtClean="0"/>
              <a:t>2.  The </a:t>
            </a:r>
            <a:r>
              <a:rPr lang="en-US" sz="2400" dirty="0" err="1" smtClean="0"/>
              <a:t>Powhatans</a:t>
            </a:r>
            <a:r>
              <a:rPr lang="en-US" sz="2400" dirty="0" smtClean="0"/>
              <a:t> moved into the Jamestown colony and they started hunting buffalo.</a:t>
            </a:r>
          </a:p>
          <a:p>
            <a:r>
              <a:rPr lang="en-US" sz="2400" dirty="0" smtClean="0"/>
              <a:t>3.  Women came to the colony and the House of Burgesses met for the first time.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774033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3-4 Why was the House of Burgesses meeting an important event?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1.  It was one of the first steps European colonists took to governing themselves.</a:t>
            </a:r>
          </a:p>
          <a:p>
            <a:r>
              <a:rPr lang="en-US" sz="2400" dirty="0" smtClean="0"/>
              <a:t>2.  It brought peace between Spain and England.</a:t>
            </a:r>
          </a:p>
          <a:p>
            <a:r>
              <a:rPr lang="en-US" sz="2400" dirty="0" smtClean="0"/>
              <a:t>3.  It started a war between the </a:t>
            </a:r>
            <a:r>
              <a:rPr lang="en-US" sz="2400" dirty="0" err="1" smtClean="0"/>
              <a:t>Powhatans</a:t>
            </a:r>
            <a:r>
              <a:rPr lang="en-US" sz="2400" dirty="0" smtClean="0"/>
              <a:t> and the colonists.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404641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3-4  In 1624, King James I of England sent a governor to Virginia, why?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1.  He did not like that John Rolfe married Pocahontas.</a:t>
            </a:r>
          </a:p>
          <a:p>
            <a:r>
              <a:rPr lang="en-US" sz="2400" dirty="0" smtClean="0"/>
              <a:t>2.  He wanted cheaper prices on tobacco.</a:t>
            </a:r>
          </a:p>
          <a:p>
            <a:r>
              <a:rPr lang="en-US" sz="2400" dirty="0" smtClean="0"/>
              <a:t>3.  He wanted to control Virginia, he did not want the House of Burgesses governing the colony.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215520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1-2 In the early 1600s, Why did the English want to build colonies in the Americas?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1.  They heard the Americas were full of silk and spices.</a:t>
            </a:r>
          </a:p>
          <a:p>
            <a:r>
              <a:rPr lang="en-US" sz="2400" dirty="0" smtClean="0"/>
              <a:t>2.  They heard that the Americas had a plentiful supply of fish and furbearing animals.</a:t>
            </a:r>
          </a:p>
          <a:p>
            <a:r>
              <a:rPr lang="en-US" sz="2400" dirty="0" smtClean="0"/>
              <a:t>3.  They had heard the land had great soil.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041151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1-2 The Native Americans living near the Chesapeake Bay where the English started a colony in 1607 called Jamestown joined together to form what?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1.  The Great Plains Native Americans</a:t>
            </a:r>
          </a:p>
          <a:p>
            <a:r>
              <a:rPr lang="en-US" sz="2400" dirty="0" smtClean="0"/>
              <a:t>2.  The Pueblo Native Americans</a:t>
            </a:r>
          </a:p>
          <a:p>
            <a:r>
              <a:rPr lang="en-US" sz="2400" dirty="0" smtClean="0"/>
              <a:t>3.  The Powhatan chiefdom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101487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1-2 What language did the Powhatan Native Americans speak and why did they join up to form the Powhatan chiefdom?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1.  </a:t>
            </a:r>
            <a:r>
              <a:rPr lang="en-US" sz="2400" dirty="0" err="1" smtClean="0"/>
              <a:t>Iroquios</a:t>
            </a:r>
            <a:r>
              <a:rPr lang="en-US" sz="2400" dirty="0" smtClean="0"/>
              <a:t>, They wanted to help each other fight against the colonists.</a:t>
            </a:r>
          </a:p>
          <a:p>
            <a:r>
              <a:rPr lang="en-US" sz="2400" dirty="0" smtClean="0"/>
              <a:t>2. </a:t>
            </a:r>
            <a:r>
              <a:rPr lang="en-US" sz="2400" dirty="0" err="1" smtClean="0"/>
              <a:t>Algonkian</a:t>
            </a:r>
            <a:r>
              <a:rPr lang="en-US" sz="2400" dirty="0" smtClean="0"/>
              <a:t>, They had enemies living all around them and wanted to protect their hunting ground.</a:t>
            </a:r>
          </a:p>
          <a:p>
            <a:r>
              <a:rPr lang="en-US" sz="2400" dirty="0" smtClean="0"/>
              <a:t>3. </a:t>
            </a:r>
            <a:r>
              <a:rPr lang="en-US" sz="2400" dirty="0"/>
              <a:t>Spanish, They wanted to help each other grow food.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253903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1-2 Why did the English build Jamestown on Chesapeake Bay?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1.  It seemed safe from Spanish ships and provided good fishing and hunting.</a:t>
            </a:r>
          </a:p>
          <a:p>
            <a:r>
              <a:rPr lang="en-US" sz="2400" dirty="0" smtClean="0"/>
              <a:t>2.  When they landed, no one was already living there.</a:t>
            </a:r>
          </a:p>
          <a:p>
            <a:r>
              <a:rPr lang="en-US" sz="2400" dirty="0" smtClean="0"/>
              <a:t>3.  That is where their ship crashed after a storm.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269069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1-2  What did John Smith force the colonists at Jamestown to do?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1.  Search for gold.</a:t>
            </a:r>
          </a:p>
          <a:p>
            <a:r>
              <a:rPr lang="en-US" sz="2400" dirty="0" smtClean="0"/>
              <a:t>2.  Attack the Powhatan Native Americans.</a:t>
            </a:r>
          </a:p>
          <a:p>
            <a:r>
              <a:rPr lang="en-US" sz="2400" dirty="0" smtClean="0"/>
              <a:t>3.  To build houses, plant crops, and raise livestock(animals to eat).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022414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1-2 The relationship between the Jamestown colonists and the Powhatan chiefdom ____.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1.  was peaceful</a:t>
            </a:r>
          </a:p>
          <a:p>
            <a:r>
              <a:rPr lang="en-US" sz="2400" dirty="0" smtClean="0"/>
              <a:t>2.  was complex with times of peace and fighting.</a:t>
            </a:r>
          </a:p>
          <a:p>
            <a:r>
              <a:rPr lang="en-US" sz="2400" dirty="0" smtClean="0"/>
              <a:t>3.  was beneficial to both groups.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422191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3-4 In 1614, What event happened to keep peace between the English and the </a:t>
            </a:r>
            <a:r>
              <a:rPr lang="en-US" dirty="0" err="1" smtClean="0"/>
              <a:t>Powhatans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 1.  John Rolfe married Pocahontas and they had a son.</a:t>
            </a:r>
          </a:p>
          <a:p>
            <a:r>
              <a:rPr lang="en-US" sz="2400" dirty="0" smtClean="0"/>
              <a:t>2.  The colonists captured all the </a:t>
            </a:r>
            <a:r>
              <a:rPr lang="en-US" sz="2400" dirty="0" err="1" smtClean="0"/>
              <a:t>Powhatans</a:t>
            </a:r>
            <a:r>
              <a:rPr lang="en-US" sz="2400" dirty="0" smtClean="0"/>
              <a:t> and made them slaves.</a:t>
            </a:r>
          </a:p>
          <a:p>
            <a:r>
              <a:rPr lang="en-US" sz="2400" dirty="0" smtClean="0"/>
              <a:t>3.  The colonists taught the </a:t>
            </a:r>
            <a:r>
              <a:rPr lang="en-US" sz="2400" dirty="0" err="1" smtClean="0"/>
              <a:t>Powhatans</a:t>
            </a:r>
            <a:r>
              <a:rPr lang="en-US" sz="2400" dirty="0" smtClean="0"/>
              <a:t> how to grow crops.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764914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3-4  In 1614, what did John Rolfe start doing that helped save the Jamestown colony?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1.  He sent a ship to England for horses.</a:t>
            </a:r>
          </a:p>
          <a:p>
            <a:r>
              <a:rPr lang="en-US" sz="2400" dirty="0" smtClean="0"/>
              <a:t>2.  He grew tobacco and sold it as a cash crop.</a:t>
            </a:r>
          </a:p>
          <a:p>
            <a:r>
              <a:rPr lang="en-US" sz="2400" dirty="0" smtClean="0"/>
              <a:t>3.  He found a river filled with gold.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0930849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erspective">
  <a:themeElements>
    <a:clrScheme name="Perspective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erspec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Perspective.thmx</Template>
  <TotalTime>137</TotalTime>
  <Words>664</Words>
  <Application>Microsoft Macintosh PowerPoint</Application>
  <PresentationFormat>On-screen Show (4:3)</PresentationFormat>
  <Paragraphs>54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Perspective</vt:lpstr>
      <vt:lpstr>The Jamestown Colony</vt:lpstr>
      <vt:lpstr>1-2 In the early 1600s, Why did the English want to build colonies in the Americas?</vt:lpstr>
      <vt:lpstr>1-2 The Native Americans living near the Chesapeake Bay where the English started a colony in 1607 called Jamestown joined together to form what?</vt:lpstr>
      <vt:lpstr>1-2 What language did the Powhatan Native Americans speak and why did they join up to form the Powhatan chiefdom?</vt:lpstr>
      <vt:lpstr>1-2 Why did the English build Jamestown on Chesapeake Bay?</vt:lpstr>
      <vt:lpstr>1-2  What did John Smith force the colonists at Jamestown to do?</vt:lpstr>
      <vt:lpstr>1-2 The relationship between the Jamestown colonists and the Powhatan chiefdom ____.</vt:lpstr>
      <vt:lpstr>3-4 In 1614, What event happened to keep peace between the English and the Powhatans?</vt:lpstr>
      <vt:lpstr>3-4  In 1614, what did John Rolfe start doing that helped save the Jamestown colony?</vt:lpstr>
      <vt:lpstr>3-4  In 1619, many English newcomers and some Africans came to Virginia as indentured servants?</vt:lpstr>
      <vt:lpstr>3-4 By 1661, most Africans in Virginia were ______.</vt:lpstr>
      <vt:lpstr>3-4 In 1619, two major events helped Virginia grow, what were they?</vt:lpstr>
      <vt:lpstr>3-4 Why was the House of Burgesses meeting an important event?</vt:lpstr>
      <vt:lpstr>3-4  In 1624, King James I of England sent a governor to Virginia, why?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Early European Settlements</dc:title>
  <dc:creator>Amanda VanderMeulen</dc:creator>
  <cp:lastModifiedBy>Amanda VanderMeulen</cp:lastModifiedBy>
  <cp:revision>15</cp:revision>
  <dcterms:created xsi:type="dcterms:W3CDTF">2014-01-26T17:59:42Z</dcterms:created>
  <dcterms:modified xsi:type="dcterms:W3CDTF">2014-01-26T20:17:29Z</dcterms:modified>
</cp:coreProperties>
</file>