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Early European Settlements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Queen Elizabeth granted this man a charter to start a colony in Virginia.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John White</a:t>
            </a:r>
          </a:p>
          <a:p>
            <a:r>
              <a:rPr lang="en-US" sz="2400" dirty="0" smtClean="0"/>
              <a:t>2.  </a:t>
            </a:r>
            <a:r>
              <a:rPr lang="en-US" sz="2400" dirty="0" err="1" smtClean="0"/>
              <a:t>Bartololome</a:t>
            </a:r>
            <a:r>
              <a:rPr lang="en-US" sz="2400" dirty="0" smtClean="0"/>
              <a:t> de Las Casas</a:t>
            </a:r>
          </a:p>
          <a:p>
            <a:r>
              <a:rPr lang="en-US" sz="2400" dirty="0" smtClean="0"/>
              <a:t>3.  Sir Walter Raleigh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1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</a:t>
            </a:r>
            <a:r>
              <a:rPr lang="en-US" dirty="0" err="1" smtClean="0"/>
              <a:t>Roanoac</a:t>
            </a:r>
            <a:r>
              <a:rPr lang="en-US" dirty="0" smtClean="0"/>
              <a:t> Native Americans stop giving the colonist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They would not share their sugar from England.</a:t>
            </a:r>
          </a:p>
          <a:p>
            <a:r>
              <a:rPr lang="en-US" sz="2400" dirty="0" smtClean="0"/>
              <a:t>2.  They killed their leader </a:t>
            </a:r>
            <a:r>
              <a:rPr lang="en-US" sz="2400" dirty="0" err="1" smtClean="0"/>
              <a:t>Wingina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3.  The colonist were hunting to far onto their land.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01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 the second attempt to colonize Roanoke in 1587, who was chosen to be governor and lead the colony of Roanoke?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John White</a:t>
            </a:r>
          </a:p>
          <a:p>
            <a:r>
              <a:rPr lang="en-US" sz="2400" dirty="0" smtClean="0"/>
              <a:t>2.  King Philip II</a:t>
            </a:r>
          </a:p>
          <a:p>
            <a:r>
              <a:rPr lang="en-US" sz="2400" dirty="0" smtClean="0"/>
              <a:t>3.  Hernando Cortes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John White return to England?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To get his family.</a:t>
            </a:r>
          </a:p>
          <a:p>
            <a:r>
              <a:rPr lang="en-US" sz="2400" dirty="0" smtClean="0"/>
              <a:t>2.  To bring captive </a:t>
            </a:r>
            <a:r>
              <a:rPr lang="en-US" sz="2400" dirty="0" err="1" smtClean="0"/>
              <a:t>Roanoac</a:t>
            </a:r>
            <a:r>
              <a:rPr lang="en-US" sz="2400" dirty="0" smtClean="0"/>
              <a:t> Natives back to the Queen as slaves.</a:t>
            </a:r>
          </a:p>
          <a:p>
            <a:r>
              <a:rPr lang="en-US" sz="2400" dirty="0" smtClean="0"/>
              <a:t>3.  To get more supplies for the colony.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90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the Spain attack England in 1588?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England wouldn’t share spices from India.</a:t>
            </a:r>
          </a:p>
          <a:p>
            <a:r>
              <a:rPr lang="en-US" sz="2400" dirty="0" smtClean="0"/>
              <a:t>2.  To punish England for attacking Spanish colonies and ships.</a:t>
            </a:r>
          </a:p>
          <a:p>
            <a:r>
              <a:rPr lang="en-US" sz="2400" dirty="0" smtClean="0"/>
              <a:t>3.  The King of England insulted the King of Spain by not coming to a royal party.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208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didn’t John White return right away to Roanoke with supplies?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Spain was preparing to attack England and England needed all ships for the war.</a:t>
            </a:r>
          </a:p>
          <a:p>
            <a:r>
              <a:rPr lang="en-US" sz="2400" dirty="0" smtClean="0"/>
              <a:t>2.  He had to raise money to by the supplies.</a:t>
            </a:r>
          </a:p>
          <a:p>
            <a:r>
              <a:rPr lang="en-US" sz="2400" dirty="0" smtClean="0"/>
              <a:t>3.  He had to wait for the harvest </a:t>
            </a:r>
            <a:r>
              <a:rPr lang="en-US" sz="2400" smtClean="0"/>
              <a:t>before returning.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75421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22</TotalTime>
  <Words>254</Words>
  <Application>Microsoft Macintosh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Perspective</vt:lpstr>
      <vt:lpstr>Early European Settlements</vt:lpstr>
      <vt:lpstr>Queen Elizabeth granted this man a charter to start a colony in Virginia.</vt:lpstr>
      <vt:lpstr>Why did the Roanoac Native Americans stop giving the colonist food?</vt:lpstr>
      <vt:lpstr>On the second attempt to colonize Roanoke in 1587, who was chosen to be governor and lead the colony of Roanoke?</vt:lpstr>
      <vt:lpstr>Why did John White return to England?</vt:lpstr>
      <vt:lpstr>Why did the Spain attack England in 1588?  </vt:lpstr>
      <vt:lpstr>Why didn’t John White return right away to Roanoke with supplies?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European Settlements</dc:title>
  <dc:creator>Amanda VanderMeulen</dc:creator>
  <cp:lastModifiedBy>Amanda VanderMeulen</cp:lastModifiedBy>
  <cp:revision>3</cp:revision>
  <dcterms:created xsi:type="dcterms:W3CDTF">2014-01-26T17:59:42Z</dcterms:created>
  <dcterms:modified xsi:type="dcterms:W3CDTF">2014-01-26T18:22:37Z</dcterms:modified>
</cp:coreProperties>
</file>